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72" r:id="rId4"/>
    <p:sldId id="258" r:id="rId5"/>
    <p:sldId id="273" r:id="rId6"/>
    <p:sldId id="259" r:id="rId7"/>
    <p:sldId id="274" r:id="rId8"/>
    <p:sldId id="275" r:id="rId9"/>
    <p:sldId id="268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B67-577A-48D7-9812-8AB6B8511AD8}" type="datetimeFigureOut">
              <a:rPr lang="cs-CZ" smtClean="0"/>
              <a:pPr/>
              <a:t>17.3.2020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71B8-9268-4EB4-AC98-C6AC377346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B67-577A-48D7-9812-8AB6B8511AD8}" type="datetimeFigureOut">
              <a:rPr lang="cs-CZ" smtClean="0"/>
              <a:pPr/>
              <a:t>17.3.2020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71B8-9268-4EB4-AC98-C6AC377346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B67-577A-48D7-9812-8AB6B8511AD8}" type="datetimeFigureOut">
              <a:rPr lang="cs-CZ" smtClean="0"/>
              <a:pPr/>
              <a:t>17.3.2020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71B8-9268-4EB4-AC98-C6AC377346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B67-577A-48D7-9812-8AB6B8511AD8}" type="datetimeFigureOut">
              <a:rPr lang="cs-CZ" smtClean="0"/>
              <a:pPr/>
              <a:t>17.3.2020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71B8-9268-4EB4-AC98-C6AC377346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B67-577A-48D7-9812-8AB6B8511AD8}" type="datetimeFigureOut">
              <a:rPr lang="cs-CZ" smtClean="0"/>
              <a:pPr/>
              <a:t>17.3.2020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71B8-9268-4EB4-AC98-C6AC377346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B67-577A-48D7-9812-8AB6B8511AD8}" type="datetimeFigureOut">
              <a:rPr lang="cs-CZ" smtClean="0"/>
              <a:pPr/>
              <a:t>17.3.2020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71B8-9268-4EB4-AC98-C6AC377346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B67-577A-48D7-9812-8AB6B8511AD8}" type="datetimeFigureOut">
              <a:rPr lang="cs-CZ" smtClean="0"/>
              <a:pPr/>
              <a:t>17.3.2020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71B8-9268-4EB4-AC98-C6AC377346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B67-577A-48D7-9812-8AB6B8511AD8}" type="datetimeFigureOut">
              <a:rPr lang="cs-CZ" smtClean="0"/>
              <a:pPr/>
              <a:t>17.3.2020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71B8-9268-4EB4-AC98-C6AC377346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B67-577A-48D7-9812-8AB6B8511AD8}" type="datetimeFigureOut">
              <a:rPr lang="cs-CZ" smtClean="0"/>
              <a:pPr/>
              <a:t>17.3.2020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71B8-9268-4EB4-AC98-C6AC377346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B67-577A-48D7-9812-8AB6B8511AD8}" type="datetimeFigureOut">
              <a:rPr lang="cs-CZ" smtClean="0"/>
              <a:pPr/>
              <a:t>17.3.2020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71B8-9268-4EB4-AC98-C6AC377346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B67-577A-48D7-9812-8AB6B8511AD8}" type="datetimeFigureOut">
              <a:rPr lang="cs-CZ" smtClean="0"/>
              <a:pPr/>
              <a:t>17.3.2020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71B8-9268-4EB4-AC98-C6AC377346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5EB67-577A-48D7-9812-8AB6B8511AD8}" type="datetimeFigureOut">
              <a:rPr lang="cs-CZ" smtClean="0"/>
              <a:pPr/>
              <a:t>17.3.2020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971B8-9268-4EB4-AC98-C6AC3773466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1520" y="908720"/>
            <a:ext cx="85689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Postup:</a:t>
            </a:r>
          </a:p>
          <a:p>
            <a:r>
              <a:rPr lang="cs-CZ" sz="4000" dirty="0" smtClean="0"/>
              <a:t>Procházej si prezentaci a </a:t>
            </a:r>
            <a:r>
              <a:rPr lang="cs-CZ" sz="4000" u="sng" dirty="0" smtClean="0"/>
              <a:t>slovíčka si postupně zapisuj dozadu do sešitu</a:t>
            </a:r>
            <a:r>
              <a:rPr lang="cs-CZ" sz="4000" dirty="0" smtClean="0"/>
              <a:t>. </a:t>
            </a:r>
          </a:p>
          <a:p>
            <a:r>
              <a:rPr lang="cs-CZ" sz="4000" dirty="0" smtClean="0"/>
              <a:t>Je u nich vždy heslo </a:t>
            </a:r>
            <a:r>
              <a:rPr lang="cs-CZ" sz="4000" i="1" dirty="0" smtClean="0">
                <a:solidFill>
                  <a:srgbClr val="0000FF"/>
                </a:solidFill>
              </a:rPr>
              <a:t>zápis</a:t>
            </a:r>
            <a:r>
              <a:rPr lang="cs-CZ" sz="4000" dirty="0" smtClean="0"/>
              <a:t>. </a:t>
            </a:r>
          </a:p>
          <a:p>
            <a:r>
              <a:rPr lang="cs-CZ" sz="4000" dirty="0" smtClean="0"/>
              <a:t>(Výslovnost v závorce si samozřejmě nezapisuj.)</a:t>
            </a:r>
          </a:p>
          <a:p>
            <a:r>
              <a:rPr lang="cs-CZ" sz="4000" dirty="0" smtClean="0"/>
              <a:t>Slovíčka si čti </a:t>
            </a:r>
            <a:r>
              <a:rPr lang="cs-CZ" sz="4000" u="sng" dirty="0" smtClean="0"/>
              <a:t>nahlas</a:t>
            </a:r>
            <a:r>
              <a:rPr lang="cs-CZ" sz="4000" dirty="0" smtClean="0"/>
              <a:t>.</a:t>
            </a:r>
            <a:r>
              <a:rPr lang="vi-VN" sz="4000" dirty="0" smtClean="0"/>
              <a:t> </a:t>
            </a:r>
            <a:endParaRPr lang="cs-CZ" sz="4000" dirty="0" smtClean="0"/>
          </a:p>
          <a:p>
            <a:r>
              <a:rPr lang="cs-CZ" sz="2800" dirty="0" smtClean="0"/>
              <a:t>Po zápisu a procvičení si vyzkoušej Alf – </a:t>
            </a:r>
            <a:r>
              <a:rPr lang="vi-VN" sz="2800" dirty="0" smtClean="0"/>
              <a:t>пи́ща</a:t>
            </a:r>
            <a:r>
              <a:rPr lang="cs-CZ" sz="2800" dirty="0" smtClean="0"/>
              <a:t> </a:t>
            </a:r>
            <a:r>
              <a:rPr lang="cs-CZ" sz="2800" dirty="0" smtClean="0"/>
              <a:t>1,</a:t>
            </a:r>
            <a:r>
              <a:rPr lang="vi-VN" sz="2800" dirty="0" smtClean="0"/>
              <a:t> </a:t>
            </a:r>
            <a:r>
              <a:rPr lang="vi-VN" sz="2800" dirty="0" smtClean="0"/>
              <a:t>пи́ща</a:t>
            </a:r>
            <a:r>
              <a:rPr lang="cs-CZ" sz="2800" smtClean="0"/>
              <a:t> 2</a:t>
            </a:r>
            <a:r>
              <a:rPr lang="cs-CZ" sz="2800" smtClean="0"/>
              <a:t> </a:t>
            </a:r>
            <a:endParaRPr lang="cs-CZ" sz="28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</a:rPr>
              <a:t>Ты умеешь готовить?</a:t>
            </a:r>
            <a:r>
              <a:rPr lang="cs-CZ" b="1" u="sng" dirty="0" smtClean="0">
                <a:solidFill>
                  <a:srgbClr val="FF0000"/>
                </a:solidFill>
              </a:rPr>
              <a:t/>
            </a:r>
            <a:br>
              <a:rPr lang="cs-CZ" b="1" u="sng" dirty="0" smtClean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>(Umíš vařit?)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vi-VN" b="1" u="sng" dirty="0" smtClean="0">
                <a:solidFill>
                  <a:srgbClr val="FF0000"/>
                </a:solidFill>
              </a:rPr>
              <a:t>блю́до</a:t>
            </a:r>
            <a:r>
              <a:rPr lang="cs-CZ" b="1" u="sng" dirty="0" smtClean="0">
                <a:solidFill>
                  <a:srgbClr val="FF0000"/>
                </a:solidFill>
              </a:rPr>
              <a:t>, </a:t>
            </a:r>
            <a:r>
              <a:rPr lang="vi-VN" b="1" u="sng" dirty="0" smtClean="0">
                <a:solidFill>
                  <a:srgbClr val="FF0000"/>
                </a:solidFill>
              </a:rPr>
              <a:t>еда́</a:t>
            </a:r>
            <a:r>
              <a:rPr lang="cs-CZ" b="1" u="sng" dirty="0" smtClean="0">
                <a:solidFill>
                  <a:srgbClr val="FF0000"/>
                </a:solidFill>
              </a:rPr>
              <a:t>, </a:t>
            </a:r>
            <a:r>
              <a:rPr lang="vi-VN" b="1" u="sng" dirty="0" smtClean="0">
                <a:solidFill>
                  <a:srgbClr val="FF0000"/>
                </a:solidFill>
              </a:rPr>
              <a:t>пи́ща</a:t>
            </a:r>
            <a:r>
              <a:rPr lang="cs-CZ" b="1" u="sng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(jídlo)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40466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1. část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slovíčka: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Ты ум</a:t>
            </a:r>
            <a:r>
              <a:rPr lang="ru-RU" u="sng" dirty="0" smtClean="0"/>
              <a:t>е</a:t>
            </a:r>
            <a:r>
              <a:rPr lang="ru-RU" dirty="0" smtClean="0"/>
              <a:t>ешь гот</a:t>
            </a:r>
            <a:r>
              <a:rPr lang="ru-RU" u="sng" dirty="0" smtClean="0"/>
              <a:t>о</a:t>
            </a:r>
            <a:r>
              <a:rPr lang="ru-RU" dirty="0" smtClean="0"/>
              <a:t>вить?</a:t>
            </a:r>
            <a:r>
              <a:rPr lang="cs-CZ" dirty="0" smtClean="0"/>
              <a:t>	</a:t>
            </a:r>
            <a:r>
              <a:rPr lang="cs-CZ" sz="2400" i="1" dirty="0" smtClean="0"/>
              <a:t>(ty </a:t>
            </a:r>
            <a:r>
              <a:rPr lang="cs-CZ" sz="2400" i="1" dirty="0" err="1" smtClean="0"/>
              <a:t>uměješ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gatóviť</a:t>
            </a:r>
            <a:r>
              <a:rPr lang="cs-CZ" sz="2400" i="1" dirty="0" smtClean="0"/>
              <a:t>)</a:t>
            </a:r>
            <a:r>
              <a:rPr lang="cs-CZ" dirty="0" smtClean="0"/>
              <a:t>	</a:t>
            </a:r>
            <a:r>
              <a:rPr lang="cs-CZ" i="1" dirty="0" smtClean="0"/>
              <a:t>Umíš vařit?</a:t>
            </a:r>
          </a:p>
          <a:p>
            <a:pPr>
              <a:buNone/>
            </a:pPr>
            <a:r>
              <a:rPr lang="vi-VN" dirty="0" smtClean="0"/>
              <a:t>блю́до</a:t>
            </a:r>
            <a:r>
              <a:rPr lang="cs-CZ" dirty="0" smtClean="0"/>
              <a:t>, </a:t>
            </a:r>
            <a:r>
              <a:rPr lang="vi-VN" dirty="0" smtClean="0"/>
              <a:t>еда́</a:t>
            </a:r>
            <a:r>
              <a:rPr lang="cs-CZ" dirty="0" smtClean="0"/>
              <a:t>, </a:t>
            </a:r>
            <a:r>
              <a:rPr lang="vi-VN" dirty="0" smtClean="0"/>
              <a:t>пи́ща</a:t>
            </a:r>
            <a:r>
              <a:rPr lang="cs-CZ" dirty="0" smtClean="0"/>
              <a:t> </a:t>
            </a:r>
            <a:r>
              <a:rPr lang="cs-CZ" sz="2400" i="1" dirty="0" smtClean="0"/>
              <a:t>(</a:t>
            </a:r>
            <a:r>
              <a:rPr lang="cs-CZ" sz="2400" i="1" dirty="0" err="1" smtClean="0"/>
              <a:t>bljúdo</a:t>
            </a:r>
            <a:r>
              <a:rPr lang="cs-CZ" sz="2400" i="1" dirty="0" smtClean="0"/>
              <a:t>, </a:t>
            </a:r>
            <a:r>
              <a:rPr lang="cs-CZ" sz="2400" i="1" dirty="0" err="1" smtClean="0"/>
              <a:t>jedá</a:t>
            </a:r>
            <a:r>
              <a:rPr lang="cs-CZ" sz="2400" i="1" dirty="0" smtClean="0"/>
              <a:t>, </a:t>
            </a:r>
            <a:r>
              <a:rPr lang="cs-CZ" sz="2400" i="1" dirty="0" err="1" smtClean="0"/>
              <a:t>píšča</a:t>
            </a:r>
            <a:r>
              <a:rPr lang="cs-CZ" sz="2400" i="1" dirty="0" smtClean="0"/>
              <a:t>)</a:t>
            </a:r>
            <a:r>
              <a:rPr lang="cs-CZ" dirty="0" smtClean="0"/>
              <a:t>	</a:t>
            </a:r>
            <a:r>
              <a:rPr lang="cs-CZ" i="1" dirty="0" smtClean="0"/>
              <a:t>jídlo</a:t>
            </a:r>
          </a:p>
          <a:p>
            <a:pPr>
              <a:buNone/>
            </a:pPr>
            <a:r>
              <a:rPr lang="ru-RU" dirty="0" smtClean="0"/>
              <a:t>При</a:t>
            </a:r>
            <a:r>
              <a:rPr lang="ru-RU" u="sng" dirty="0" smtClean="0"/>
              <a:t>я</a:t>
            </a:r>
            <a:r>
              <a:rPr lang="ru-RU" dirty="0" smtClean="0"/>
              <a:t>тного аппет</a:t>
            </a:r>
            <a:r>
              <a:rPr lang="ru-RU" u="sng" dirty="0" smtClean="0"/>
              <a:t>и</a:t>
            </a:r>
            <a:r>
              <a:rPr lang="ru-RU" dirty="0" smtClean="0"/>
              <a:t>та!</a:t>
            </a:r>
            <a:r>
              <a:rPr lang="cs-CZ" dirty="0" smtClean="0"/>
              <a:t> </a:t>
            </a:r>
            <a:r>
              <a:rPr lang="cs-CZ" sz="2400" i="1" dirty="0" smtClean="0"/>
              <a:t>(</a:t>
            </a:r>
            <a:r>
              <a:rPr lang="cs-CZ" sz="2400" i="1" dirty="0" err="1" smtClean="0"/>
              <a:t>prijátnovo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apětíta</a:t>
            </a:r>
            <a:r>
              <a:rPr lang="cs-CZ" sz="2400" i="1" dirty="0" smtClean="0"/>
              <a:t>)</a:t>
            </a:r>
            <a:r>
              <a:rPr lang="cs-CZ" dirty="0" smtClean="0"/>
              <a:t>	</a:t>
            </a:r>
            <a:r>
              <a:rPr lang="cs-CZ" i="1" dirty="0" smtClean="0"/>
              <a:t>Dobrou chuť!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83671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>
                <a:solidFill>
                  <a:srgbClr val="0000FF"/>
                </a:solidFill>
              </a:rPr>
              <a:t>zápis</a:t>
            </a:r>
            <a:endParaRPr lang="cs-CZ" sz="28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chlé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332656"/>
            <a:ext cx="2811056" cy="1872208"/>
          </a:xfrm>
          <a:prstGeom prst="rect">
            <a:avLst/>
          </a:prstGeom>
          <a:noFill/>
        </p:spPr>
      </p:pic>
      <p:pic>
        <p:nvPicPr>
          <p:cNvPr id="6148" name="Picture 4" descr="Image result for rohlík"/>
          <p:cNvPicPr>
            <a:picLocks noChangeAspect="1" noChangeArrowheads="1"/>
          </p:cNvPicPr>
          <p:nvPr/>
        </p:nvPicPr>
        <p:blipFill>
          <a:blip r:embed="rId3" cstate="print"/>
          <a:srcRect l="9012" t="13554" r="9875" b="9640"/>
          <a:stretch>
            <a:fillRect/>
          </a:stretch>
        </p:blipFill>
        <p:spPr bwMode="auto">
          <a:xfrm>
            <a:off x="0" y="2708920"/>
            <a:ext cx="2918442" cy="1837537"/>
          </a:xfrm>
          <a:prstGeom prst="rect">
            <a:avLst/>
          </a:prstGeom>
          <a:noFill/>
        </p:spPr>
      </p:pic>
      <p:pic>
        <p:nvPicPr>
          <p:cNvPr id="6152" name="Picture 8" descr="Image result for sýr"/>
          <p:cNvPicPr>
            <a:picLocks noChangeAspect="1" noChangeArrowheads="1"/>
          </p:cNvPicPr>
          <p:nvPr/>
        </p:nvPicPr>
        <p:blipFill>
          <a:blip r:embed="rId4" cstate="print"/>
          <a:srcRect l="11406" t="4109" r="12182" b="7556"/>
          <a:stretch>
            <a:fillRect/>
          </a:stretch>
        </p:blipFill>
        <p:spPr bwMode="auto">
          <a:xfrm>
            <a:off x="4283968" y="2348880"/>
            <a:ext cx="1967661" cy="1800200"/>
          </a:xfrm>
          <a:prstGeom prst="rect">
            <a:avLst/>
          </a:prstGeom>
          <a:noFill/>
        </p:spPr>
      </p:pic>
      <p:pic>
        <p:nvPicPr>
          <p:cNvPr id="6154" name="Picture 10" descr="Image result for šunka"/>
          <p:cNvPicPr>
            <a:picLocks noChangeAspect="1" noChangeArrowheads="1"/>
          </p:cNvPicPr>
          <p:nvPr/>
        </p:nvPicPr>
        <p:blipFill>
          <a:blip r:embed="rId5" cstate="print"/>
          <a:srcRect l="9072" t="13871" r="6257" b="7524"/>
          <a:stretch>
            <a:fillRect/>
          </a:stretch>
        </p:blipFill>
        <p:spPr bwMode="auto">
          <a:xfrm>
            <a:off x="3563888" y="332656"/>
            <a:ext cx="2592288" cy="1573889"/>
          </a:xfrm>
          <a:prstGeom prst="rect">
            <a:avLst/>
          </a:prstGeom>
          <a:noFill/>
        </p:spPr>
      </p:pic>
      <p:pic>
        <p:nvPicPr>
          <p:cNvPr id="6156" name="Picture 12" descr="Image result for máslo"/>
          <p:cNvPicPr>
            <a:picLocks noChangeAspect="1" noChangeArrowheads="1"/>
          </p:cNvPicPr>
          <p:nvPr/>
        </p:nvPicPr>
        <p:blipFill>
          <a:blip r:embed="rId6" cstate="print"/>
          <a:srcRect l="9861" t="10080" r="4680" b="6761"/>
          <a:stretch>
            <a:fillRect/>
          </a:stretch>
        </p:blipFill>
        <p:spPr bwMode="auto">
          <a:xfrm>
            <a:off x="251520" y="4869160"/>
            <a:ext cx="2736304" cy="1736501"/>
          </a:xfrm>
          <a:prstGeom prst="rect">
            <a:avLst/>
          </a:prstGeom>
          <a:noFill/>
        </p:spPr>
      </p:pic>
      <p:pic>
        <p:nvPicPr>
          <p:cNvPr id="6158" name="Picture 14" descr="Image result for olej"/>
          <p:cNvPicPr>
            <a:picLocks noChangeAspect="1" noChangeArrowheads="1"/>
          </p:cNvPicPr>
          <p:nvPr/>
        </p:nvPicPr>
        <p:blipFill>
          <a:blip r:embed="rId7" cstate="print"/>
          <a:srcRect l="32041" r="34193" b="3896"/>
          <a:stretch>
            <a:fillRect/>
          </a:stretch>
        </p:blipFill>
        <p:spPr bwMode="auto">
          <a:xfrm>
            <a:off x="4139952" y="3933056"/>
            <a:ext cx="936104" cy="2664296"/>
          </a:xfrm>
          <a:prstGeom prst="rect">
            <a:avLst/>
          </a:prstGeom>
          <a:noFill/>
        </p:spPr>
      </p:pic>
      <p:sp>
        <p:nvSpPr>
          <p:cNvPr id="6160" name="AutoShape 16" descr="Image result for pašti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162" name="AutoShape 18" descr="Image result for pašti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164" name="AutoShape 20" descr="Image result for pašti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166" name="Picture 22" descr="Image result for paštika"/>
          <p:cNvPicPr>
            <a:picLocks noChangeAspect="1" noChangeArrowheads="1"/>
          </p:cNvPicPr>
          <p:nvPr/>
        </p:nvPicPr>
        <p:blipFill>
          <a:blip r:embed="rId8" cstate="print"/>
          <a:srcRect l="9808" r="6826" b="13901"/>
          <a:stretch>
            <a:fillRect/>
          </a:stretch>
        </p:blipFill>
        <p:spPr bwMode="auto">
          <a:xfrm>
            <a:off x="5724128" y="5013176"/>
            <a:ext cx="2448272" cy="1656184"/>
          </a:xfrm>
          <a:prstGeom prst="rect">
            <a:avLst/>
          </a:prstGeom>
          <a:noFill/>
        </p:spPr>
      </p:pic>
      <p:pic>
        <p:nvPicPr>
          <p:cNvPr id="6168" name="Picture 24" descr="Image result for marmeláda"/>
          <p:cNvPicPr>
            <a:picLocks noChangeAspect="1" noChangeArrowheads="1"/>
          </p:cNvPicPr>
          <p:nvPr/>
        </p:nvPicPr>
        <p:blipFill>
          <a:blip r:embed="rId9" cstate="print"/>
          <a:srcRect l="17480" t="5440" r="19521" b="7388"/>
          <a:stretch>
            <a:fillRect/>
          </a:stretch>
        </p:blipFill>
        <p:spPr bwMode="auto">
          <a:xfrm>
            <a:off x="7164288" y="2996952"/>
            <a:ext cx="1676048" cy="1944216"/>
          </a:xfrm>
          <a:prstGeom prst="rect">
            <a:avLst/>
          </a:prstGeom>
          <a:noFill/>
        </p:spPr>
      </p:pic>
      <p:sp>
        <p:nvSpPr>
          <p:cNvPr id="17" name="Obdélník 16"/>
          <p:cNvSpPr/>
          <p:nvPr/>
        </p:nvSpPr>
        <p:spPr>
          <a:xfrm>
            <a:off x="2339752" y="332656"/>
            <a:ext cx="8931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хлеб</a:t>
            </a:r>
            <a:endParaRPr lang="cs-CZ" sz="2400" b="1" dirty="0" smtClean="0"/>
          </a:p>
          <a:p>
            <a:r>
              <a:rPr lang="cs-CZ" sz="2000" i="1" dirty="0" smtClean="0"/>
              <a:t>(</a:t>
            </a:r>
            <a:r>
              <a:rPr lang="cs-CZ" sz="2000" i="1" dirty="0" err="1" smtClean="0"/>
              <a:t>chlěb</a:t>
            </a:r>
            <a:r>
              <a:rPr lang="cs-CZ" sz="2000" i="1" dirty="0" smtClean="0"/>
              <a:t>)</a:t>
            </a:r>
            <a:endParaRPr lang="cs-CZ" sz="1600" i="1" dirty="0"/>
          </a:p>
        </p:txBody>
      </p:sp>
      <p:sp>
        <p:nvSpPr>
          <p:cNvPr id="18" name="Obdélník 17"/>
          <p:cNvSpPr/>
          <p:nvPr/>
        </p:nvSpPr>
        <p:spPr>
          <a:xfrm>
            <a:off x="107504" y="2492896"/>
            <a:ext cx="23501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 smtClean="0"/>
              <a:t>рога́лик</a:t>
            </a:r>
            <a:r>
              <a:rPr lang="cs-CZ" sz="2000" b="1" dirty="0" smtClean="0"/>
              <a:t>, </a:t>
            </a:r>
            <a:r>
              <a:rPr lang="vi-VN" sz="2000" b="1" dirty="0" smtClean="0"/>
              <a:t>бу́лочка</a:t>
            </a:r>
            <a:endParaRPr lang="cs-CZ" sz="2000" b="1" dirty="0" smtClean="0"/>
          </a:p>
          <a:p>
            <a:r>
              <a:rPr lang="cs-CZ" sz="2000" i="1" dirty="0" smtClean="0"/>
              <a:t>(</a:t>
            </a:r>
            <a:r>
              <a:rPr lang="cs-CZ" sz="2000" i="1" dirty="0" err="1" smtClean="0"/>
              <a:t>ragálik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búločka</a:t>
            </a:r>
            <a:r>
              <a:rPr lang="cs-CZ" sz="2000" b="1" dirty="0" smtClean="0"/>
              <a:t>)</a:t>
            </a:r>
            <a:endParaRPr lang="cs-CZ" sz="2000" b="1" dirty="0"/>
          </a:p>
        </p:txBody>
      </p:sp>
      <p:sp>
        <p:nvSpPr>
          <p:cNvPr id="20" name="Obdélník 19"/>
          <p:cNvSpPr/>
          <p:nvPr/>
        </p:nvSpPr>
        <p:spPr>
          <a:xfrm>
            <a:off x="3059832" y="5229200"/>
            <a:ext cx="97315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 smtClean="0"/>
              <a:t>ма́сло</a:t>
            </a:r>
            <a:endParaRPr lang="cs-CZ" sz="2000" b="1" dirty="0" smtClean="0"/>
          </a:p>
          <a:p>
            <a:r>
              <a:rPr lang="cs-CZ" i="1" dirty="0" smtClean="0"/>
              <a:t>(máslo)</a:t>
            </a:r>
            <a:endParaRPr lang="cs-CZ" i="1" dirty="0"/>
          </a:p>
        </p:txBody>
      </p:sp>
      <p:cxnSp>
        <p:nvCxnSpPr>
          <p:cNvPr id="23" name="Přímá spojovací šipka 22"/>
          <p:cNvCxnSpPr/>
          <p:nvPr/>
        </p:nvCxnSpPr>
        <p:spPr>
          <a:xfrm flipV="1">
            <a:off x="2411760" y="5589240"/>
            <a:ext cx="1008112" cy="7200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 flipH="1" flipV="1">
            <a:off x="3563888" y="5589240"/>
            <a:ext cx="648072" cy="7920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bdélník 28"/>
          <p:cNvSpPr/>
          <p:nvPr/>
        </p:nvSpPr>
        <p:spPr>
          <a:xfrm>
            <a:off x="3851920" y="2636912"/>
            <a:ext cx="6976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сыр</a:t>
            </a:r>
            <a:endParaRPr lang="cs-CZ" sz="2400" b="1" dirty="0" smtClean="0"/>
          </a:p>
          <a:p>
            <a:r>
              <a:rPr lang="cs-CZ" sz="2000" i="1" dirty="0" smtClean="0"/>
              <a:t>(</a:t>
            </a:r>
            <a:r>
              <a:rPr lang="cs-CZ" sz="2000" i="1" dirty="0" err="1" smtClean="0"/>
              <a:t>syr</a:t>
            </a:r>
            <a:r>
              <a:rPr lang="cs-CZ" sz="2000" i="1" dirty="0" smtClean="0"/>
              <a:t>)</a:t>
            </a:r>
            <a:endParaRPr lang="cs-CZ" sz="2000" i="1" dirty="0"/>
          </a:p>
        </p:txBody>
      </p:sp>
      <p:sp>
        <p:nvSpPr>
          <p:cNvPr id="30" name="Obdélník 29"/>
          <p:cNvSpPr/>
          <p:nvPr/>
        </p:nvSpPr>
        <p:spPr>
          <a:xfrm>
            <a:off x="3635896" y="1844824"/>
            <a:ext cx="120738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 smtClean="0"/>
              <a:t>ветчина́</a:t>
            </a:r>
            <a:endParaRPr lang="cs-CZ" sz="2000" b="1" dirty="0" smtClean="0"/>
          </a:p>
          <a:p>
            <a:r>
              <a:rPr lang="cs-CZ" i="1" dirty="0" smtClean="0"/>
              <a:t>(</a:t>
            </a:r>
            <a:r>
              <a:rPr lang="cs-CZ" i="1" dirty="0" err="1" smtClean="0"/>
              <a:t>věčiná</a:t>
            </a:r>
            <a:r>
              <a:rPr lang="cs-CZ" i="1" dirty="0" smtClean="0"/>
              <a:t>)</a:t>
            </a:r>
            <a:endParaRPr lang="cs-CZ" i="1" dirty="0"/>
          </a:p>
        </p:txBody>
      </p:sp>
      <p:sp>
        <p:nvSpPr>
          <p:cNvPr id="31" name="Obdélník 30"/>
          <p:cNvSpPr/>
          <p:nvPr/>
        </p:nvSpPr>
        <p:spPr>
          <a:xfrm>
            <a:off x="7812360" y="5229200"/>
            <a:ext cx="108876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 smtClean="0"/>
              <a:t>паште́т</a:t>
            </a:r>
            <a:endParaRPr lang="cs-CZ" sz="2000" b="1" dirty="0" smtClean="0"/>
          </a:p>
          <a:p>
            <a:r>
              <a:rPr lang="cs-CZ" i="1" dirty="0" smtClean="0"/>
              <a:t>(</a:t>
            </a:r>
            <a:r>
              <a:rPr lang="cs-CZ" i="1" dirty="0" err="1" smtClean="0"/>
              <a:t>paštět</a:t>
            </a:r>
            <a:r>
              <a:rPr lang="cs-CZ" i="1" dirty="0" smtClean="0"/>
              <a:t>)</a:t>
            </a:r>
            <a:endParaRPr lang="cs-CZ" i="1" dirty="0"/>
          </a:p>
        </p:txBody>
      </p:sp>
      <p:sp>
        <p:nvSpPr>
          <p:cNvPr id="32" name="Obdélník 31"/>
          <p:cNvSpPr/>
          <p:nvPr/>
        </p:nvSpPr>
        <p:spPr>
          <a:xfrm>
            <a:off x="6876256" y="260648"/>
            <a:ext cx="14514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 smtClean="0"/>
              <a:t>яйцо́</a:t>
            </a:r>
            <a:r>
              <a:rPr lang="cs-CZ" sz="2000" b="1" dirty="0" smtClean="0"/>
              <a:t> </a:t>
            </a:r>
            <a:r>
              <a:rPr lang="cs-CZ" i="1" dirty="0" smtClean="0"/>
              <a:t>(</a:t>
            </a:r>
            <a:r>
              <a:rPr lang="cs-CZ" i="1" dirty="0" err="1" smtClean="0"/>
              <a:t>jajcó</a:t>
            </a:r>
            <a:r>
              <a:rPr lang="cs-CZ" i="1" dirty="0" smtClean="0"/>
              <a:t>)</a:t>
            </a:r>
            <a:endParaRPr lang="cs-CZ" i="1" dirty="0"/>
          </a:p>
        </p:txBody>
      </p:sp>
      <p:pic>
        <p:nvPicPr>
          <p:cNvPr id="6170" name="Picture 26" descr="Image result for vejc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88224" y="836712"/>
            <a:ext cx="2051720" cy="1484389"/>
          </a:xfrm>
          <a:prstGeom prst="rect">
            <a:avLst/>
          </a:prstGeom>
          <a:noFill/>
        </p:spPr>
      </p:pic>
      <p:sp>
        <p:nvSpPr>
          <p:cNvPr id="34" name="Obdélník 33"/>
          <p:cNvSpPr/>
          <p:nvPr/>
        </p:nvSpPr>
        <p:spPr>
          <a:xfrm>
            <a:off x="7092280" y="2492896"/>
            <a:ext cx="146867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 smtClean="0"/>
              <a:t>мармела́д</a:t>
            </a:r>
            <a:endParaRPr lang="cs-CZ" sz="2000" b="1" dirty="0" smtClean="0"/>
          </a:p>
          <a:p>
            <a:r>
              <a:rPr lang="cs-CZ" i="1" dirty="0" smtClean="0"/>
              <a:t>(</a:t>
            </a:r>
            <a:r>
              <a:rPr lang="cs-CZ" i="1" dirty="0" err="1" smtClean="0"/>
              <a:t>marmělád</a:t>
            </a:r>
            <a:r>
              <a:rPr lang="cs-CZ" i="1" dirty="0" smtClean="0"/>
              <a:t>)</a:t>
            </a:r>
            <a:endParaRPr lang="cs-CZ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slovíčka: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98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/>
              <a:t>хлеб</a:t>
            </a:r>
            <a:r>
              <a:rPr lang="cs-CZ" sz="2400" b="1" dirty="0" smtClean="0"/>
              <a:t> </a:t>
            </a:r>
            <a:r>
              <a:rPr lang="cs-CZ" sz="2400" i="1" dirty="0" smtClean="0"/>
              <a:t>(</a:t>
            </a:r>
            <a:r>
              <a:rPr lang="cs-CZ" sz="2400" i="1" dirty="0" err="1" smtClean="0"/>
              <a:t>chlěb</a:t>
            </a:r>
            <a:r>
              <a:rPr lang="cs-CZ" sz="2400" i="1" dirty="0" smtClean="0"/>
              <a:t>)			chléb</a:t>
            </a:r>
          </a:p>
          <a:p>
            <a:pPr>
              <a:buNone/>
            </a:pPr>
            <a:r>
              <a:rPr lang="vi-VN" sz="2400" b="1" dirty="0" smtClean="0"/>
              <a:t>рога́лик</a:t>
            </a:r>
            <a:r>
              <a:rPr lang="cs-CZ" sz="2400" b="1" dirty="0" smtClean="0"/>
              <a:t> </a:t>
            </a:r>
            <a:r>
              <a:rPr lang="cs-CZ" sz="2400" i="1" dirty="0" smtClean="0"/>
              <a:t>(</a:t>
            </a:r>
            <a:r>
              <a:rPr lang="cs-CZ" sz="2400" i="1" dirty="0" err="1" smtClean="0"/>
              <a:t>ragálik</a:t>
            </a:r>
            <a:r>
              <a:rPr lang="cs-CZ" sz="2400" i="1" dirty="0" smtClean="0"/>
              <a:t>)		rohlík</a:t>
            </a:r>
            <a:endParaRPr lang="cs-CZ" sz="2400" b="1" dirty="0" smtClean="0"/>
          </a:p>
          <a:p>
            <a:pPr>
              <a:buNone/>
            </a:pPr>
            <a:r>
              <a:rPr lang="vi-VN" sz="2400" b="1" dirty="0" smtClean="0"/>
              <a:t>бу́лочка</a:t>
            </a:r>
            <a:r>
              <a:rPr lang="cs-CZ" sz="2400" b="1" dirty="0" smtClean="0"/>
              <a:t> </a:t>
            </a:r>
            <a:r>
              <a:rPr lang="cs-CZ" sz="2400" i="1" dirty="0" smtClean="0"/>
              <a:t>(</a:t>
            </a:r>
            <a:r>
              <a:rPr lang="cs-CZ" sz="2400" i="1" dirty="0" err="1" smtClean="0"/>
              <a:t>búločka</a:t>
            </a:r>
            <a:r>
              <a:rPr lang="cs-CZ" sz="2400" i="1" dirty="0" smtClean="0"/>
              <a:t>)		houska</a:t>
            </a:r>
          </a:p>
          <a:p>
            <a:pPr>
              <a:buNone/>
            </a:pPr>
            <a:r>
              <a:rPr lang="vi-VN" sz="2400" b="1" dirty="0" smtClean="0"/>
              <a:t>ветчина́</a:t>
            </a:r>
            <a:r>
              <a:rPr lang="cs-CZ" sz="2400" b="1" dirty="0" smtClean="0"/>
              <a:t> </a:t>
            </a:r>
            <a:r>
              <a:rPr lang="cs-CZ" sz="2400" i="1" dirty="0" smtClean="0"/>
              <a:t>(</a:t>
            </a:r>
            <a:r>
              <a:rPr lang="cs-CZ" sz="2400" i="1" dirty="0" err="1" smtClean="0"/>
              <a:t>větčiná</a:t>
            </a:r>
            <a:r>
              <a:rPr lang="cs-CZ" sz="2400" i="1" dirty="0" smtClean="0"/>
              <a:t>)		šunka</a:t>
            </a:r>
          </a:p>
          <a:p>
            <a:pPr>
              <a:buNone/>
            </a:pPr>
            <a:r>
              <a:rPr lang="ru-RU" sz="2800" b="1" dirty="0" smtClean="0"/>
              <a:t>сыр</a:t>
            </a:r>
            <a:r>
              <a:rPr lang="cs-CZ" sz="2400" b="1" dirty="0" smtClean="0"/>
              <a:t> </a:t>
            </a:r>
            <a:r>
              <a:rPr lang="cs-CZ" sz="2400" i="1" dirty="0" smtClean="0"/>
              <a:t>(</a:t>
            </a:r>
            <a:r>
              <a:rPr lang="cs-CZ" sz="2400" i="1" dirty="0" err="1" smtClean="0"/>
              <a:t>syr</a:t>
            </a:r>
            <a:r>
              <a:rPr lang="cs-CZ" sz="2400" i="1" dirty="0" smtClean="0"/>
              <a:t>)			sýr</a:t>
            </a:r>
          </a:p>
          <a:p>
            <a:pPr>
              <a:buNone/>
            </a:pPr>
            <a:r>
              <a:rPr lang="vi-VN" sz="2400" b="1" dirty="0" smtClean="0"/>
              <a:t>ма́сло</a:t>
            </a:r>
            <a:r>
              <a:rPr lang="cs-CZ" sz="2400" b="1" dirty="0" smtClean="0"/>
              <a:t> </a:t>
            </a:r>
            <a:r>
              <a:rPr lang="cs-CZ" sz="2400" i="1" dirty="0" smtClean="0"/>
              <a:t>(máslo)		máslo, olej</a:t>
            </a:r>
          </a:p>
          <a:p>
            <a:pPr>
              <a:buNone/>
            </a:pPr>
            <a:r>
              <a:rPr lang="vi-VN" sz="2400" b="1" dirty="0" smtClean="0"/>
              <a:t>яйцо́</a:t>
            </a:r>
            <a:r>
              <a:rPr lang="cs-CZ" sz="2400" b="1" dirty="0" smtClean="0"/>
              <a:t> </a:t>
            </a:r>
            <a:r>
              <a:rPr lang="cs-CZ" sz="2400" i="1" dirty="0" smtClean="0"/>
              <a:t>(</a:t>
            </a:r>
            <a:r>
              <a:rPr lang="cs-CZ" sz="2400" i="1" dirty="0" err="1" smtClean="0"/>
              <a:t>jajcó</a:t>
            </a:r>
            <a:r>
              <a:rPr lang="cs-CZ" sz="2400" i="1" dirty="0" smtClean="0"/>
              <a:t>)			vejce</a:t>
            </a:r>
          </a:p>
          <a:p>
            <a:pPr>
              <a:buNone/>
            </a:pPr>
            <a:r>
              <a:rPr lang="vi-VN" sz="2400" b="1" dirty="0" smtClean="0"/>
              <a:t>мармела́д</a:t>
            </a:r>
            <a:r>
              <a:rPr lang="cs-CZ" sz="2400" b="1" dirty="0" smtClean="0"/>
              <a:t> </a:t>
            </a:r>
            <a:r>
              <a:rPr lang="cs-CZ" sz="2400" i="1" dirty="0" smtClean="0"/>
              <a:t>(</a:t>
            </a:r>
            <a:r>
              <a:rPr lang="cs-CZ" sz="2400" i="1" dirty="0" err="1" smtClean="0"/>
              <a:t>marmělád</a:t>
            </a:r>
            <a:r>
              <a:rPr lang="cs-CZ" sz="2400" i="1" dirty="0" smtClean="0"/>
              <a:t>)	marmeláda</a:t>
            </a:r>
          </a:p>
          <a:p>
            <a:pPr>
              <a:buNone/>
            </a:pPr>
            <a:r>
              <a:rPr lang="vi-VN" sz="2400" b="1" dirty="0" smtClean="0"/>
              <a:t>паште́т</a:t>
            </a:r>
            <a:r>
              <a:rPr lang="cs-CZ" sz="2400" b="1" dirty="0" smtClean="0"/>
              <a:t> </a:t>
            </a:r>
            <a:r>
              <a:rPr lang="cs-CZ" sz="2400" i="1" dirty="0" smtClean="0"/>
              <a:t>(</a:t>
            </a:r>
            <a:r>
              <a:rPr lang="cs-CZ" sz="2400" i="1" dirty="0" err="1" smtClean="0"/>
              <a:t>paštět</a:t>
            </a:r>
            <a:r>
              <a:rPr lang="cs-CZ" sz="2400" i="1" dirty="0" smtClean="0"/>
              <a:t>)		paštika</a:t>
            </a:r>
          </a:p>
          <a:p>
            <a:endParaRPr lang="cs-CZ" sz="1600" i="1" dirty="0" smtClean="0"/>
          </a:p>
          <a:p>
            <a:endParaRPr lang="cs-CZ" sz="1600" i="1" dirty="0" smtClean="0"/>
          </a:p>
          <a:p>
            <a:endParaRPr lang="cs-CZ" sz="1600" i="1" dirty="0" smtClean="0"/>
          </a:p>
          <a:p>
            <a:pPr>
              <a:buNone/>
            </a:pPr>
            <a:endParaRPr lang="cs-CZ" sz="1600" i="1" dirty="0" smtClean="0"/>
          </a:p>
          <a:p>
            <a:pPr>
              <a:buNone/>
            </a:pPr>
            <a:endParaRPr lang="cs-CZ" sz="1600" i="1" dirty="0" smtClean="0"/>
          </a:p>
          <a:p>
            <a:endParaRPr lang="cs-CZ" sz="1600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9552" y="83671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>
                <a:solidFill>
                  <a:srgbClr val="0000FF"/>
                </a:solidFill>
              </a:rPr>
              <a:t>zápis</a:t>
            </a:r>
            <a:endParaRPr lang="cs-CZ" sz="28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 result for sendvi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3635896" cy="1656185"/>
          </a:xfrm>
          <a:prstGeom prst="rect">
            <a:avLst/>
          </a:prstGeom>
          <a:noFill/>
        </p:spPr>
      </p:pic>
      <p:pic>
        <p:nvPicPr>
          <p:cNvPr id="5" name="Picture 2" descr="Image result for obložený chléb"/>
          <p:cNvPicPr>
            <a:picLocks noChangeAspect="1" noChangeArrowheads="1"/>
          </p:cNvPicPr>
          <p:nvPr/>
        </p:nvPicPr>
        <p:blipFill>
          <a:blip r:embed="rId3" cstate="print"/>
          <a:srcRect t="4918" b="16393"/>
          <a:stretch>
            <a:fillRect/>
          </a:stretch>
        </p:blipFill>
        <p:spPr bwMode="auto">
          <a:xfrm>
            <a:off x="6261430" y="260648"/>
            <a:ext cx="2882570" cy="1512168"/>
          </a:xfrm>
          <a:prstGeom prst="rect">
            <a:avLst/>
          </a:prstGeom>
          <a:noFill/>
        </p:spPr>
      </p:pic>
      <p:pic>
        <p:nvPicPr>
          <p:cNvPr id="16386" name="Picture 2" descr="Image result for míchaná vajíčka"/>
          <p:cNvPicPr>
            <a:picLocks noChangeAspect="1" noChangeArrowheads="1"/>
          </p:cNvPicPr>
          <p:nvPr/>
        </p:nvPicPr>
        <p:blipFill>
          <a:blip r:embed="rId4" cstate="print"/>
          <a:srcRect l="14286"/>
          <a:stretch>
            <a:fillRect/>
          </a:stretch>
        </p:blipFill>
        <p:spPr bwMode="auto">
          <a:xfrm>
            <a:off x="179512" y="4653136"/>
            <a:ext cx="2592287" cy="2016224"/>
          </a:xfrm>
          <a:prstGeom prst="rect">
            <a:avLst/>
          </a:prstGeom>
          <a:noFill/>
        </p:spPr>
      </p:pic>
      <p:pic>
        <p:nvPicPr>
          <p:cNvPr id="16388" name="Picture 4" descr="Image result for slanina"/>
          <p:cNvPicPr>
            <a:picLocks noChangeAspect="1" noChangeArrowheads="1"/>
          </p:cNvPicPr>
          <p:nvPr/>
        </p:nvPicPr>
        <p:blipFill>
          <a:blip r:embed="rId5" cstate="print"/>
          <a:srcRect l="4086" t="10525" r="6012" b="13876"/>
          <a:stretch>
            <a:fillRect/>
          </a:stretch>
        </p:blipFill>
        <p:spPr bwMode="auto">
          <a:xfrm>
            <a:off x="3131840" y="2132856"/>
            <a:ext cx="3168352" cy="1872208"/>
          </a:xfrm>
          <a:prstGeom prst="rect">
            <a:avLst/>
          </a:prstGeom>
          <a:noFill/>
        </p:spPr>
      </p:pic>
      <p:pic>
        <p:nvPicPr>
          <p:cNvPr id="16390" name="Picture 6" descr="Image result for párky na talířk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916832"/>
            <a:ext cx="2411430" cy="1728192"/>
          </a:xfrm>
          <a:prstGeom prst="rect">
            <a:avLst/>
          </a:prstGeom>
          <a:noFill/>
        </p:spPr>
      </p:pic>
      <p:pic>
        <p:nvPicPr>
          <p:cNvPr id="16392" name="Picture 8" descr="Image result for klobás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2132856"/>
            <a:ext cx="2484276" cy="1656184"/>
          </a:xfrm>
          <a:prstGeom prst="rect">
            <a:avLst/>
          </a:prstGeom>
          <a:noFill/>
        </p:spPr>
      </p:pic>
      <p:pic>
        <p:nvPicPr>
          <p:cNvPr id="16394" name="Picture 10" descr="Image result for omelet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4797152"/>
            <a:ext cx="2739243" cy="1825706"/>
          </a:xfrm>
          <a:prstGeom prst="rect">
            <a:avLst/>
          </a:prstGeom>
          <a:noFill/>
        </p:spPr>
      </p:pic>
      <p:sp>
        <p:nvSpPr>
          <p:cNvPr id="11" name="Obdélník 10"/>
          <p:cNvSpPr/>
          <p:nvPr/>
        </p:nvSpPr>
        <p:spPr>
          <a:xfrm>
            <a:off x="7308304" y="3789040"/>
            <a:ext cx="121058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 smtClean="0"/>
              <a:t>колбаса́</a:t>
            </a:r>
            <a:endParaRPr lang="cs-CZ" sz="2000" b="1" dirty="0" smtClean="0"/>
          </a:p>
          <a:p>
            <a:r>
              <a:rPr lang="cs-CZ" i="1" dirty="0" smtClean="0"/>
              <a:t>(</a:t>
            </a:r>
            <a:r>
              <a:rPr lang="cs-CZ" i="1" dirty="0" err="1" smtClean="0"/>
              <a:t>kalbasá</a:t>
            </a:r>
            <a:r>
              <a:rPr lang="cs-CZ" i="1" dirty="0" smtClean="0"/>
              <a:t>)</a:t>
            </a:r>
            <a:endParaRPr lang="cs-CZ" i="1" dirty="0"/>
          </a:p>
        </p:txBody>
      </p:sp>
      <p:sp>
        <p:nvSpPr>
          <p:cNvPr id="12" name="Obdélník 11"/>
          <p:cNvSpPr/>
          <p:nvPr/>
        </p:nvSpPr>
        <p:spPr>
          <a:xfrm>
            <a:off x="179512" y="260648"/>
            <a:ext cx="125066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 smtClean="0"/>
              <a:t>сэ́ндвич</a:t>
            </a:r>
            <a:endParaRPr lang="cs-CZ" sz="2000" b="1" dirty="0" smtClean="0"/>
          </a:p>
          <a:p>
            <a:r>
              <a:rPr lang="cs-CZ" i="1" dirty="0" smtClean="0"/>
              <a:t>(</a:t>
            </a:r>
            <a:r>
              <a:rPr lang="cs-CZ" i="1" dirty="0" err="1" smtClean="0"/>
              <a:t>séndvič</a:t>
            </a:r>
            <a:r>
              <a:rPr lang="cs-CZ" i="1" dirty="0" smtClean="0"/>
              <a:t>)</a:t>
            </a:r>
            <a:endParaRPr lang="cs-CZ" i="1" dirty="0"/>
          </a:p>
        </p:txBody>
      </p:sp>
      <p:sp>
        <p:nvSpPr>
          <p:cNvPr id="13" name="Obdélník 12"/>
          <p:cNvSpPr/>
          <p:nvPr/>
        </p:nvSpPr>
        <p:spPr>
          <a:xfrm>
            <a:off x="4788024" y="260648"/>
            <a:ext cx="154721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 smtClean="0"/>
              <a:t>бутербро́д</a:t>
            </a:r>
            <a:endParaRPr lang="cs-CZ" sz="2000" b="1" dirty="0" smtClean="0"/>
          </a:p>
          <a:p>
            <a:r>
              <a:rPr lang="cs-CZ" i="1" dirty="0" smtClean="0"/>
              <a:t>(</a:t>
            </a:r>
            <a:r>
              <a:rPr lang="cs-CZ" i="1" dirty="0" err="1" smtClean="0"/>
              <a:t>buterbród</a:t>
            </a:r>
            <a:r>
              <a:rPr lang="cs-CZ" i="1" dirty="0" smtClean="0"/>
              <a:t>)</a:t>
            </a:r>
            <a:endParaRPr lang="cs-CZ" i="1" dirty="0"/>
          </a:p>
        </p:txBody>
      </p:sp>
      <p:sp>
        <p:nvSpPr>
          <p:cNvPr id="14" name="Obdélník 13"/>
          <p:cNvSpPr/>
          <p:nvPr/>
        </p:nvSpPr>
        <p:spPr>
          <a:xfrm>
            <a:off x="251520" y="3501008"/>
            <a:ext cx="273023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/>
              <a:t>1 </a:t>
            </a:r>
            <a:r>
              <a:rPr lang="vi-VN" sz="2000" b="1" dirty="0" smtClean="0"/>
              <a:t>соси́ска</a:t>
            </a:r>
            <a:r>
              <a:rPr lang="cs-CZ" sz="2000" b="1" dirty="0" smtClean="0"/>
              <a:t>, 2</a:t>
            </a:r>
            <a:r>
              <a:rPr lang="vi-VN" sz="2000" b="1" dirty="0" smtClean="0"/>
              <a:t> соси́ски</a:t>
            </a:r>
            <a:endParaRPr lang="cs-CZ" sz="2000" b="1" dirty="0" smtClean="0"/>
          </a:p>
          <a:p>
            <a:r>
              <a:rPr lang="cs-CZ" i="1" dirty="0" smtClean="0"/>
              <a:t>(</a:t>
            </a:r>
            <a:r>
              <a:rPr lang="cs-CZ" i="1" dirty="0" err="1" smtClean="0"/>
              <a:t>sasíska</a:t>
            </a:r>
            <a:r>
              <a:rPr lang="cs-CZ" i="1" dirty="0" smtClean="0"/>
              <a:t>)</a:t>
            </a:r>
            <a:endParaRPr lang="cs-CZ" i="1" dirty="0"/>
          </a:p>
        </p:txBody>
      </p:sp>
      <p:sp>
        <p:nvSpPr>
          <p:cNvPr id="15" name="Obdélník 14"/>
          <p:cNvSpPr/>
          <p:nvPr/>
        </p:nvSpPr>
        <p:spPr>
          <a:xfrm>
            <a:off x="3779912" y="1916832"/>
            <a:ext cx="1685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 smtClean="0"/>
              <a:t>беко́н</a:t>
            </a:r>
            <a:r>
              <a:rPr lang="cs-CZ" sz="2000" b="1" dirty="0" smtClean="0"/>
              <a:t> </a:t>
            </a:r>
            <a:r>
              <a:rPr lang="cs-CZ" i="1" dirty="0" smtClean="0"/>
              <a:t>(</a:t>
            </a:r>
            <a:r>
              <a:rPr lang="cs-CZ" i="1" dirty="0" err="1" smtClean="0"/>
              <a:t>běkón</a:t>
            </a:r>
            <a:r>
              <a:rPr lang="cs-CZ" i="1" dirty="0" smtClean="0"/>
              <a:t>)</a:t>
            </a:r>
            <a:endParaRPr lang="cs-CZ" sz="2000" i="1" dirty="0"/>
          </a:p>
        </p:txBody>
      </p:sp>
      <p:sp>
        <p:nvSpPr>
          <p:cNvPr id="16" name="Obdélník 15"/>
          <p:cNvSpPr/>
          <p:nvPr/>
        </p:nvSpPr>
        <p:spPr>
          <a:xfrm>
            <a:off x="251520" y="4293096"/>
            <a:ext cx="2222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 smtClean="0"/>
              <a:t>яи́чница</a:t>
            </a:r>
            <a:r>
              <a:rPr lang="cs-CZ" sz="2000" b="1" dirty="0" smtClean="0"/>
              <a:t> </a:t>
            </a:r>
            <a:r>
              <a:rPr lang="cs-CZ" i="1" dirty="0" smtClean="0"/>
              <a:t>(</a:t>
            </a:r>
            <a:r>
              <a:rPr lang="cs-CZ" i="1" dirty="0" err="1" smtClean="0"/>
              <a:t>jajíčnica</a:t>
            </a:r>
            <a:r>
              <a:rPr lang="cs-CZ" i="1" dirty="0" smtClean="0"/>
              <a:t>)</a:t>
            </a:r>
            <a:endParaRPr lang="cs-CZ" sz="2000" i="1" dirty="0"/>
          </a:p>
        </p:txBody>
      </p:sp>
      <p:sp>
        <p:nvSpPr>
          <p:cNvPr id="17" name="Obdélník 16"/>
          <p:cNvSpPr/>
          <p:nvPr/>
        </p:nvSpPr>
        <p:spPr>
          <a:xfrm>
            <a:off x="4211960" y="4365104"/>
            <a:ext cx="16950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 smtClean="0"/>
              <a:t>омле́т</a:t>
            </a:r>
            <a:r>
              <a:rPr lang="cs-CZ" sz="2000" b="1" dirty="0" smtClean="0"/>
              <a:t> </a:t>
            </a:r>
            <a:r>
              <a:rPr lang="cs-CZ" i="1" dirty="0" smtClean="0"/>
              <a:t>(</a:t>
            </a:r>
            <a:r>
              <a:rPr lang="cs-CZ" i="1" dirty="0" err="1" smtClean="0"/>
              <a:t>amlět</a:t>
            </a:r>
            <a:r>
              <a:rPr lang="cs-CZ" i="1" dirty="0" smtClean="0"/>
              <a:t>)</a:t>
            </a:r>
            <a:endParaRPr lang="cs-CZ" sz="20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179512" y="1268760"/>
            <a:ext cx="8964488" cy="6545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vi-VN" sz="2800" b="1" dirty="0" smtClean="0"/>
              <a:t>сэ́ндвич</a:t>
            </a:r>
            <a:r>
              <a:rPr lang="cs-CZ" sz="2800" b="1" dirty="0" smtClean="0"/>
              <a:t> </a:t>
            </a:r>
            <a:r>
              <a:rPr lang="cs-CZ" sz="2800" i="1" dirty="0" smtClean="0"/>
              <a:t>(</a:t>
            </a:r>
            <a:r>
              <a:rPr lang="cs-CZ" sz="2800" i="1" dirty="0" err="1" smtClean="0"/>
              <a:t>séndvič</a:t>
            </a:r>
            <a:r>
              <a:rPr lang="cs-CZ" sz="2800" i="1" dirty="0" smtClean="0"/>
              <a:t>)		sendvič	</a:t>
            </a:r>
          </a:p>
          <a:p>
            <a:pPr>
              <a:lnSpc>
                <a:spcPts val="4000"/>
              </a:lnSpc>
            </a:pPr>
            <a:r>
              <a:rPr lang="vi-VN" sz="2800" b="1" dirty="0" smtClean="0"/>
              <a:t>бутербро́д</a:t>
            </a:r>
            <a:r>
              <a:rPr lang="cs-CZ" sz="2800" b="1" dirty="0" smtClean="0"/>
              <a:t> </a:t>
            </a:r>
            <a:r>
              <a:rPr lang="cs-CZ" sz="2800" i="1" dirty="0" smtClean="0"/>
              <a:t>(</a:t>
            </a:r>
            <a:r>
              <a:rPr lang="cs-CZ" sz="2800" i="1" dirty="0" err="1" smtClean="0"/>
              <a:t>buterbród</a:t>
            </a:r>
            <a:r>
              <a:rPr lang="cs-CZ" sz="2800" i="1" dirty="0" smtClean="0"/>
              <a:t>)		chlebíček, obložený chléb</a:t>
            </a:r>
          </a:p>
          <a:p>
            <a:pPr>
              <a:lnSpc>
                <a:spcPts val="4000"/>
              </a:lnSpc>
            </a:pPr>
            <a:r>
              <a:rPr lang="vi-VN" sz="2800" b="1" dirty="0" smtClean="0"/>
              <a:t>беко́н</a:t>
            </a:r>
            <a:r>
              <a:rPr lang="cs-CZ" sz="2800" b="1" dirty="0" smtClean="0"/>
              <a:t> </a:t>
            </a:r>
            <a:r>
              <a:rPr lang="cs-CZ" sz="2800" i="1" dirty="0" smtClean="0"/>
              <a:t>(</a:t>
            </a:r>
            <a:r>
              <a:rPr lang="cs-CZ" sz="2800" i="1" dirty="0" err="1" smtClean="0"/>
              <a:t>běkón</a:t>
            </a:r>
            <a:r>
              <a:rPr lang="cs-CZ" sz="2800" i="1" dirty="0" smtClean="0"/>
              <a:t>)</a:t>
            </a:r>
            <a:r>
              <a:rPr lang="cs-CZ" sz="2800" b="1" dirty="0" smtClean="0"/>
              <a:t> 			</a:t>
            </a:r>
            <a:r>
              <a:rPr lang="cs-CZ" sz="2800" i="1" dirty="0" smtClean="0"/>
              <a:t>slanina</a:t>
            </a:r>
          </a:p>
          <a:p>
            <a:pPr>
              <a:lnSpc>
                <a:spcPts val="4000"/>
              </a:lnSpc>
            </a:pPr>
            <a:r>
              <a:rPr lang="vi-VN" sz="2800" b="1" dirty="0" smtClean="0"/>
              <a:t>соси́ска</a:t>
            </a:r>
            <a:r>
              <a:rPr lang="cs-CZ" sz="2800" b="1" dirty="0" smtClean="0"/>
              <a:t>, </a:t>
            </a:r>
            <a:r>
              <a:rPr lang="vi-VN" sz="2800" b="1" dirty="0" smtClean="0"/>
              <a:t>соси́ски</a:t>
            </a:r>
            <a:r>
              <a:rPr lang="cs-CZ" sz="2800" b="1" dirty="0" smtClean="0"/>
              <a:t> </a:t>
            </a:r>
            <a:r>
              <a:rPr lang="cs-CZ" sz="2800" i="1" dirty="0" smtClean="0"/>
              <a:t>(</a:t>
            </a:r>
            <a:r>
              <a:rPr lang="cs-CZ" sz="2800" i="1" dirty="0" err="1" smtClean="0"/>
              <a:t>sasíska</a:t>
            </a:r>
            <a:r>
              <a:rPr lang="cs-CZ" sz="2800" i="1" dirty="0" smtClean="0"/>
              <a:t>)</a:t>
            </a:r>
            <a:r>
              <a:rPr lang="vi-VN" sz="2800" b="1" dirty="0" smtClean="0"/>
              <a:t> </a:t>
            </a:r>
            <a:r>
              <a:rPr lang="cs-CZ" sz="2800" b="1" dirty="0" smtClean="0"/>
              <a:t>	</a:t>
            </a:r>
            <a:r>
              <a:rPr lang="cs-CZ" sz="2800" i="1" dirty="0" smtClean="0"/>
              <a:t>párek, párky</a:t>
            </a:r>
          </a:p>
          <a:p>
            <a:pPr>
              <a:lnSpc>
                <a:spcPts val="4000"/>
              </a:lnSpc>
            </a:pPr>
            <a:r>
              <a:rPr lang="vi-VN" sz="2800" b="1" dirty="0" smtClean="0"/>
              <a:t>яи́чница</a:t>
            </a:r>
            <a:r>
              <a:rPr lang="cs-CZ" sz="2800" b="1" dirty="0" smtClean="0"/>
              <a:t> </a:t>
            </a:r>
            <a:r>
              <a:rPr lang="cs-CZ" sz="2800" i="1" dirty="0" smtClean="0"/>
              <a:t>(</a:t>
            </a:r>
            <a:r>
              <a:rPr lang="cs-CZ" sz="2800" i="1" dirty="0" err="1" smtClean="0"/>
              <a:t>jajíčnica</a:t>
            </a:r>
            <a:r>
              <a:rPr lang="cs-CZ" sz="2800" i="1" dirty="0" smtClean="0"/>
              <a:t>)		míchaná vajíčka</a:t>
            </a:r>
          </a:p>
          <a:p>
            <a:pPr>
              <a:lnSpc>
                <a:spcPts val="4000"/>
              </a:lnSpc>
            </a:pPr>
            <a:r>
              <a:rPr lang="vi-VN" sz="2800" b="1" dirty="0" smtClean="0"/>
              <a:t>колбаса́</a:t>
            </a:r>
            <a:r>
              <a:rPr lang="cs-CZ" sz="2800" b="1" dirty="0" smtClean="0"/>
              <a:t> </a:t>
            </a:r>
            <a:r>
              <a:rPr lang="cs-CZ" sz="2800" i="1" dirty="0" smtClean="0"/>
              <a:t>(</a:t>
            </a:r>
            <a:r>
              <a:rPr lang="cs-CZ" sz="2800" i="1" dirty="0" err="1" smtClean="0"/>
              <a:t>kalbasá</a:t>
            </a:r>
            <a:r>
              <a:rPr lang="cs-CZ" sz="2800" i="1" dirty="0" smtClean="0"/>
              <a:t>)</a:t>
            </a:r>
            <a:r>
              <a:rPr lang="vi-VN" sz="2800" b="1" dirty="0" smtClean="0"/>
              <a:t> </a:t>
            </a:r>
            <a:r>
              <a:rPr lang="cs-CZ" sz="2800" b="1" dirty="0" smtClean="0"/>
              <a:t>		</a:t>
            </a:r>
            <a:r>
              <a:rPr lang="cs-CZ" sz="2800" i="1" dirty="0" smtClean="0"/>
              <a:t>klobása, salám</a:t>
            </a:r>
          </a:p>
          <a:p>
            <a:pPr>
              <a:lnSpc>
                <a:spcPts val="4000"/>
              </a:lnSpc>
            </a:pPr>
            <a:r>
              <a:rPr lang="vi-VN" sz="2800" b="1" dirty="0" smtClean="0"/>
              <a:t>омле́т</a:t>
            </a:r>
            <a:r>
              <a:rPr lang="cs-CZ" sz="2800" b="1" dirty="0" smtClean="0"/>
              <a:t> </a:t>
            </a:r>
            <a:r>
              <a:rPr lang="cs-CZ" sz="2800" i="1" dirty="0" smtClean="0"/>
              <a:t>(</a:t>
            </a:r>
            <a:r>
              <a:rPr lang="cs-CZ" sz="2800" i="1" dirty="0" err="1" smtClean="0"/>
              <a:t>amlět</a:t>
            </a:r>
            <a:r>
              <a:rPr lang="cs-CZ" sz="2800" i="1" dirty="0" smtClean="0"/>
              <a:t>)			omeleta</a:t>
            </a:r>
          </a:p>
          <a:p>
            <a:endParaRPr lang="cs-CZ" sz="2000" i="1" dirty="0" smtClean="0"/>
          </a:p>
          <a:p>
            <a:endParaRPr lang="cs-CZ" sz="2000" i="1" dirty="0" smtClean="0"/>
          </a:p>
          <a:p>
            <a:endParaRPr lang="cs-CZ" sz="2000" i="1" dirty="0" smtClean="0"/>
          </a:p>
          <a:p>
            <a:endParaRPr lang="cs-CZ" i="1" dirty="0" smtClean="0"/>
          </a:p>
          <a:p>
            <a:endParaRPr lang="cs-CZ" i="1" dirty="0" smtClean="0"/>
          </a:p>
          <a:p>
            <a:endParaRPr lang="cs-CZ" i="1" dirty="0" smtClean="0"/>
          </a:p>
          <a:p>
            <a:endParaRPr lang="cs-CZ" i="1" dirty="0" smtClean="0"/>
          </a:p>
          <a:p>
            <a:endParaRPr lang="cs-CZ" i="1" dirty="0" smtClean="0"/>
          </a:p>
          <a:p>
            <a:endParaRPr lang="cs-CZ" i="1" dirty="0" smtClean="0"/>
          </a:p>
          <a:p>
            <a:endParaRPr lang="cs-CZ" i="1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2195736" y="332656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slovíčka:</a:t>
            </a:r>
            <a:endParaRPr lang="cs-CZ" sz="40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67544" y="40466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>
                <a:solidFill>
                  <a:srgbClr val="0000FF"/>
                </a:solidFill>
              </a:rPr>
              <a:t>zápis</a:t>
            </a:r>
            <a:endParaRPr lang="cs-CZ" sz="28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Image result for йо́гу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412" name="AutoShape 4" descr="Image result for йо́гу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414" name="AutoShape 6" descr="Image result for йо́гу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7416" name="Picture 8" descr="Image result for йо́гу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944215" cy="2116311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611560" y="3140968"/>
            <a:ext cx="18069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 smtClean="0"/>
              <a:t>мю́сли</a:t>
            </a:r>
            <a:r>
              <a:rPr lang="cs-CZ" sz="2000" b="1" dirty="0" smtClean="0"/>
              <a:t> </a:t>
            </a:r>
            <a:r>
              <a:rPr lang="cs-CZ" i="1" dirty="0" smtClean="0"/>
              <a:t>(</a:t>
            </a:r>
            <a:r>
              <a:rPr lang="cs-CZ" i="1" dirty="0" err="1" smtClean="0"/>
              <a:t>mjúsli</a:t>
            </a:r>
            <a:r>
              <a:rPr lang="cs-CZ" i="1" dirty="0" smtClean="0"/>
              <a:t>)</a:t>
            </a:r>
            <a:endParaRPr lang="cs-CZ" sz="2000" i="1" dirty="0"/>
          </a:p>
        </p:txBody>
      </p:sp>
      <p:pic>
        <p:nvPicPr>
          <p:cNvPr id="17418" name="Picture 10" descr="Image result for мю́сли"/>
          <p:cNvPicPr>
            <a:picLocks noChangeAspect="1" noChangeArrowheads="1"/>
          </p:cNvPicPr>
          <p:nvPr/>
        </p:nvPicPr>
        <p:blipFill>
          <a:blip r:embed="rId3" cstate="print"/>
          <a:srcRect l="16330" t="8152" r="11091"/>
          <a:stretch>
            <a:fillRect/>
          </a:stretch>
        </p:blipFill>
        <p:spPr bwMode="auto">
          <a:xfrm>
            <a:off x="251520" y="3573016"/>
            <a:ext cx="1969901" cy="2492896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1691680" y="1700808"/>
            <a:ext cx="102425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 smtClean="0"/>
              <a:t>йо́гурт</a:t>
            </a:r>
            <a:endParaRPr lang="cs-CZ" sz="2000" b="1" dirty="0" smtClean="0"/>
          </a:p>
          <a:p>
            <a:r>
              <a:rPr lang="cs-CZ" i="1" dirty="0" smtClean="0"/>
              <a:t>(</a:t>
            </a:r>
            <a:r>
              <a:rPr lang="cs-CZ" i="1" dirty="0" err="1" smtClean="0"/>
              <a:t>jógurt</a:t>
            </a:r>
            <a:r>
              <a:rPr lang="cs-CZ" i="1" dirty="0" smtClean="0"/>
              <a:t>)</a:t>
            </a:r>
            <a:endParaRPr lang="cs-CZ" i="1" dirty="0"/>
          </a:p>
        </p:txBody>
      </p:sp>
      <p:sp>
        <p:nvSpPr>
          <p:cNvPr id="17420" name="AutoShape 12" descr="Image result for фру́к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7426" name="Picture 18" descr="Image result for ovesná kaš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509120"/>
            <a:ext cx="2651448" cy="1766528"/>
          </a:xfrm>
          <a:prstGeom prst="rect">
            <a:avLst/>
          </a:prstGeom>
          <a:noFill/>
        </p:spPr>
      </p:pic>
      <p:sp>
        <p:nvSpPr>
          <p:cNvPr id="17" name="Obdélník 16"/>
          <p:cNvSpPr/>
          <p:nvPr/>
        </p:nvSpPr>
        <p:spPr>
          <a:xfrm>
            <a:off x="3491880" y="4005064"/>
            <a:ext cx="1433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 smtClean="0"/>
              <a:t>ка́ша</a:t>
            </a:r>
            <a:r>
              <a:rPr lang="cs-CZ" sz="2000" b="1" dirty="0" smtClean="0"/>
              <a:t> </a:t>
            </a:r>
            <a:r>
              <a:rPr lang="cs-CZ" i="1" dirty="0" smtClean="0"/>
              <a:t>(</a:t>
            </a:r>
            <a:r>
              <a:rPr lang="cs-CZ" i="1" dirty="0" err="1" smtClean="0"/>
              <a:t>káša</a:t>
            </a:r>
            <a:r>
              <a:rPr lang="cs-CZ" i="1" dirty="0" smtClean="0"/>
              <a:t>)</a:t>
            </a:r>
            <a:endParaRPr lang="cs-CZ" sz="2000" i="1" dirty="0"/>
          </a:p>
        </p:txBody>
      </p:sp>
      <p:pic>
        <p:nvPicPr>
          <p:cNvPr id="17428" name="Picture 20" descr="Image result for koláč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268760"/>
            <a:ext cx="2688233" cy="2101303"/>
          </a:xfrm>
          <a:prstGeom prst="rect">
            <a:avLst/>
          </a:prstGeom>
          <a:noFill/>
        </p:spPr>
      </p:pic>
      <p:sp>
        <p:nvSpPr>
          <p:cNvPr id="21" name="Obdélník 20"/>
          <p:cNvSpPr/>
          <p:nvPr/>
        </p:nvSpPr>
        <p:spPr>
          <a:xfrm>
            <a:off x="3923928" y="620688"/>
            <a:ext cx="126829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 smtClean="0"/>
              <a:t>пирожо́к</a:t>
            </a:r>
            <a:endParaRPr lang="cs-CZ" sz="2000" b="1" dirty="0" smtClean="0"/>
          </a:p>
          <a:p>
            <a:r>
              <a:rPr lang="cs-CZ" i="1" dirty="0" smtClean="0"/>
              <a:t>(</a:t>
            </a:r>
            <a:r>
              <a:rPr lang="cs-CZ" i="1" dirty="0" err="1" smtClean="0"/>
              <a:t>piražók</a:t>
            </a:r>
            <a:r>
              <a:rPr lang="cs-CZ" i="1" dirty="0" smtClean="0"/>
              <a:t>)</a:t>
            </a:r>
            <a:endParaRPr lang="cs-CZ" i="1" dirty="0"/>
          </a:p>
        </p:txBody>
      </p:sp>
      <p:pic>
        <p:nvPicPr>
          <p:cNvPr id="17430" name="Picture 22" descr="Image result for круассан"/>
          <p:cNvPicPr>
            <a:picLocks noChangeAspect="1" noChangeArrowheads="1"/>
          </p:cNvPicPr>
          <p:nvPr/>
        </p:nvPicPr>
        <p:blipFill>
          <a:blip r:embed="rId6" cstate="print"/>
          <a:srcRect l="19852" t="19953" r="18243" b="9524"/>
          <a:stretch>
            <a:fillRect/>
          </a:stretch>
        </p:blipFill>
        <p:spPr bwMode="auto">
          <a:xfrm>
            <a:off x="6731224" y="980728"/>
            <a:ext cx="2412776" cy="1832454"/>
          </a:xfrm>
          <a:prstGeom prst="rect">
            <a:avLst/>
          </a:prstGeom>
          <a:noFill/>
        </p:spPr>
      </p:pic>
      <p:sp>
        <p:nvSpPr>
          <p:cNvPr id="20" name="Obdélník 19"/>
          <p:cNvSpPr/>
          <p:nvPr/>
        </p:nvSpPr>
        <p:spPr>
          <a:xfrm>
            <a:off x="7236296" y="332656"/>
            <a:ext cx="13723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круасс</a:t>
            </a:r>
            <a:r>
              <a:rPr lang="ru-RU" sz="2400" b="1" u="sng" dirty="0" smtClean="0"/>
              <a:t>а</a:t>
            </a:r>
            <a:r>
              <a:rPr lang="ru-RU" sz="2400" b="1" dirty="0" smtClean="0"/>
              <a:t>н</a:t>
            </a:r>
            <a:endParaRPr lang="cs-CZ" sz="2400" b="1" dirty="0" smtClean="0"/>
          </a:p>
          <a:p>
            <a:r>
              <a:rPr lang="cs-CZ" sz="2000" i="1" dirty="0" smtClean="0"/>
              <a:t>(</a:t>
            </a:r>
            <a:r>
              <a:rPr lang="cs-CZ" sz="2000" i="1" dirty="0" err="1" smtClean="0"/>
              <a:t>kruasán</a:t>
            </a:r>
            <a:r>
              <a:rPr lang="cs-CZ" sz="2000" i="1" dirty="0" smtClean="0"/>
              <a:t>)</a:t>
            </a:r>
            <a:endParaRPr lang="cs-CZ" sz="2000" i="1" dirty="0"/>
          </a:p>
        </p:txBody>
      </p:sp>
      <p:sp>
        <p:nvSpPr>
          <p:cNvPr id="22" name="Obdélník 21"/>
          <p:cNvSpPr/>
          <p:nvPr/>
        </p:nvSpPr>
        <p:spPr>
          <a:xfrm>
            <a:off x="6300192" y="3284984"/>
            <a:ext cx="2419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штр</a:t>
            </a:r>
            <a:r>
              <a:rPr lang="ru-RU" sz="2400" b="1" u="sng" dirty="0" smtClean="0"/>
              <a:t>у</a:t>
            </a:r>
            <a:r>
              <a:rPr lang="ru-RU" sz="2400" b="1" dirty="0" smtClean="0"/>
              <a:t>дель</a:t>
            </a:r>
            <a:r>
              <a:rPr lang="cs-CZ" sz="2400" b="1" dirty="0" smtClean="0"/>
              <a:t> </a:t>
            </a:r>
            <a:r>
              <a:rPr lang="cs-CZ" sz="2000" i="1" dirty="0" smtClean="0"/>
              <a:t>(</a:t>
            </a:r>
            <a:r>
              <a:rPr lang="cs-CZ" sz="2000" i="1" dirty="0" err="1" smtClean="0"/>
              <a:t>štrúděl</a:t>
            </a:r>
            <a:r>
              <a:rPr lang="cs-CZ" sz="2000" i="1" dirty="0" smtClean="0"/>
              <a:t>)</a:t>
            </a:r>
            <a:endParaRPr lang="cs-CZ" sz="2400" i="1" dirty="0"/>
          </a:p>
        </p:txBody>
      </p:sp>
      <p:pic>
        <p:nvPicPr>
          <p:cNvPr id="25602" name="Picture 2" descr="Image result for штрудель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3861048"/>
            <a:ext cx="3454229" cy="1723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Image result for йо́гу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412" name="AutoShape 4" descr="Image result for йо́гу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414" name="AutoShape 6" descr="Image result for йо́гу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39552" y="1412776"/>
            <a:ext cx="7848872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vi-VN" sz="2800" b="1" dirty="0" smtClean="0"/>
              <a:t>йо́гурт</a:t>
            </a:r>
            <a:r>
              <a:rPr lang="cs-CZ" sz="2800" i="1" dirty="0" smtClean="0"/>
              <a:t>(</a:t>
            </a:r>
            <a:r>
              <a:rPr lang="cs-CZ" sz="2800" i="1" dirty="0" err="1" smtClean="0"/>
              <a:t>jógurt</a:t>
            </a:r>
            <a:r>
              <a:rPr lang="cs-CZ" sz="2800" i="1" dirty="0" smtClean="0"/>
              <a:t>)</a:t>
            </a:r>
            <a:r>
              <a:rPr lang="vi-VN" sz="2800" b="1" dirty="0" smtClean="0"/>
              <a:t> </a:t>
            </a:r>
            <a:r>
              <a:rPr lang="cs-CZ" sz="2800" b="1" dirty="0" smtClean="0"/>
              <a:t>			</a:t>
            </a:r>
            <a:r>
              <a:rPr lang="cs-CZ" sz="2800" i="1" dirty="0" smtClean="0"/>
              <a:t>jogurt	</a:t>
            </a:r>
            <a:r>
              <a:rPr lang="cs-CZ" sz="2800" b="1" dirty="0" smtClean="0"/>
              <a:t>	</a:t>
            </a:r>
          </a:p>
          <a:p>
            <a:pPr>
              <a:lnSpc>
                <a:spcPts val="4500"/>
              </a:lnSpc>
            </a:pPr>
            <a:r>
              <a:rPr lang="vi-VN" sz="2800" b="1" dirty="0" smtClean="0"/>
              <a:t>пирожо́к</a:t>
            </a:r>
            <a:r>
              <a:rPr lang="cs-CZ" sz="2800" b="1" dirty="0" smtClean="0"/>
              <a:t> </a:t>
            </a:r>
            <a:r>
              <a:rPr lang="cs-CZ" sz="2800" i="1" dirty="0" smtClean="0"/>
              <a:t>(</a:t>
            </a:r>
            <a:r>
              <a:rPr lang="cs-CZ" sz="2800" i="1" dirty="0" err="1" smtClean="0"/>
              <a:t>piražók</a:t>
            </a:r>
            <a:r>
              <a:rPr lang="cs-CZ" sz="2800" i="1" dirty="0" smtClean="0"/>
              <a:t>)</a:t>
            </a:r>
            <a:r>
              <a:rPr lang="cs-CZ" sz="2800" b="1" dirty="0" smtClean="0"/>
              <a:t>, </a:t>
            </a:r>
            <a:r>
              <a:rPr lang="vi-VN" sz="2800" b="1" dirty="0" smtClean="0"/>
              <a:t>пиро́г</a:t>
            </a:r>
            <a:r>
              <a:rPr lang="cs-CZ" sz="2800" b="1" dirty="0" smtClean="0"/>
              <a:t>	</a:t>
            </a:r>
            <a:r>
              <a:rPr lang="cs-CZ" sz="2800" i="1" dirty="0" smtClean="0"/>
              <a:t>koláč</a:t>
            </a:r>
          </a:p>
          <a:p>
            <a:pPr>
              <a:lnSpc>
                <a:spcPts val="4500"/>
              </a:lnSpc>
            </a:pPr>
            <a:r>
              <a:rPr lang="ru-RU" sz="3200" b="1" dirty="0" smtClean="0"/>
              <a:t>круасс</a:t>
            </a:r>
            <a:r>
              <a:rPr lang="ru-RU" sz="3200" b="1" u="sng" dirty="0" smtClean="0"/>
              <a:t>а</a:t>
            </a:r>
            <a:r>
              <a:rPr lang="ru-RU" sz="3200" b="1" dirty="0" smtClean="0"/>
              <a:t>н</a:t>
            </a:r>
            <a:r>
              <a:rPr lang="cs-CZ" sz="2800" b="1" dirty="0" smtClean="0"/>
              <a:t> </a:t>
            </a:r>
            <a:r>
              <a:rPr lang="cs-CZ" sz="2800" i="1" dirty="0" smtClean="0"/>
              <a:t>(</a:t>
            </a:r>
            <a:r>
              <a:rPr lang="cs-CZ" sz="2800" i="1" dirty="0" err="1" smtClean="0"/>
              <a:t>kruasán</a:t>
            </a:r>
            <a:r>
              <a:rPr lang="cs-CZ" sz="2800" i="1" dirty="0" smtClean="0"/>
              <a:t>)</a:t>
            </a:r>
            <a:r>
              <a:rPr lang="vi-VN" sz="2800" b="1" dirty="0" smtClean="0"/>
              <a:t> </a:t>
            </a:r>
            <a:r>
              <a:rPr lang="cs-CZ" sz="2800" b="1" dirty="0" smtClean="0"/>
              <a:t>		</a:t>
            </a:r>
            <a:r>
              <a:rPr lang="cs-CZ" sz="2800" i="1" dirty="0" smtClean="0"/>
              <a:t>croissant</a:t>
            </a:r>
          </a:p>
          <a:p>
            <a:pPr>
              <a:lnSpc>
                <a:spcPts val="4500"/>
              </a:lnSpc>
            </a:pPr>
            <a:r>
              <a:rPr lang="vi-VN" sz="2800" b="1" dirty="0" smtClean="0"/>
              <a:t>мю́сли</a:t>
            </a:r>
            <a:r>
              <a:rPr lang="cs-CZ" sz="2800" b="1" dirty="0" smtClean="0"/>
              <a:t> </a:t>
            </a:r>
            <a:r>
              <a:rPr lang="cs-CZ" sz="2800" i="1" dirty="0" smtClean="0"/>
              <a:t>(</a:t>
            </a:r>
            <a:r>
              <a:rPr lang="cs-CZ" sz="2800" i="1" dirty="0" err="1" smtClean="0"/>
              <a:t>mjúsli</a:t>
            </a:r>
            <a:r>
              <a:rPr lang="cs-CZ" sz="2800" i="1" dirty="0" smtClean="0"/>
              <a:t>)</a:t>
            </a:r>
            <a:r>
              <a:rPr lang="vi-VN" sz="2800" b="1" dirty="0" smtClean="0"/>
              <a:t> </a:t>
            </a:r>
            <a:r>
              <a:rPr lang="cs-CZ" sz="2800" b="1" dirty="0" smtClean="0"/>
              <a:t>			</a:t>
            </a:r>
            <a:r>
              <a:rPr lang="cs-CZ" sz="2800" i="1" dirty="0" smtClean="0"/>
              <a:t>müsli</a:t>
            </a:r>
          </a:p>
          <a:p>
            <a:pPr>
              <a:lnSpc>
                <a:spcPts val="4500"/>
              </a:lnSpc>
            </a:pPr>
            <a:r>
              <a:rPr lang="vi-VN" sz="2800" b="1" dirty="0" smtClean="0"/>
              <a:t>ка́ша</a:t>
            </a:r>
            <a:r>
              <a:rPr lang="cs-CZ" sz="2800" b="1" dirty="0" smtClean="0"/>
              <a:t> </a:t>
            </a:r>
            <a:r>
              <a:rPr lang="cs-CZ" sz="2800" i="1" dirty="0" smtClean="0"/>
              <a:t>(</a:t>
            </a:r>
            <a:r>
              <a:rPr lang="cs-CZ" sz="2800" i="1" dirty="0" err="1" smtClean="0"/>
              <a:t>káša</a:t>
            </a:r>
            <a:r>
              <a:rPr lang="cs-CZ" sz="2800" i="1" dirty="0" smtClean="0"/>
              <a:t>)</a:t>
            </a:r>
            <a:r>
              <a:rPr lang="ru-RU" sz="2800" b="1" dirty="0" smtClean="0"/>
              <a:t> </a:t>
            </a:r>
            <a:r>
              <a:rPr lang="cs-CZ" sz="2800" b="1" dirty="0" smtClean="0"/>
              <a:t>			</a:t>
            </a:r>
            <a:r>
              <a:rPr lang="cs-CZ" sz="2800" i="1" dirty="0" smtClean="0"/>
              <a:t>kaše</a:t>
            </a:r>
          </a:p>
          <a:p>
            <a:pPr>
              <a:lnSpc>
                <a:spcPts val="4500"/>
              </a:lnSpc>
            </a:pPr>
            <a:r>
              <a:rPr lang="ru-RU" sz="3200" b="1" dirty="0" smtClean="0"/>
              <a:t>штр</a:t>
            </a:r>
            <a:r>
              <a:rPr lang="ru-RU" sz="3200" b="1" u="sng" dirty="0" smtClean="0"/>
              <a:t>у</a:t>
            </a:r>
            <a:r>
              <a:rPr lang="ru-RU" sz="3200" b="1" dirty="0" smtClean="0"/>
              <a:t>дель</a:t>
            </a:r>
            <a:r>
              <a:rPr lang="cs-CZ" sz="2800" b="1" dirty="0" smtClean="0"/>
              <a:t> </a:t>
            </a:r>
            <a:r>
              <a:rPr lang="cs-CZ" sz="2800" i="1" dirty="0" smtClean="0"/>
              <a:t>(</a:t>
            </a:r>
            <a:r>
              <a:rPr lang="cs-CZ" sz="2800" i="1" dirty="0" err="1" smtClean="0"/>
              <a:t>štrúděl</a:t>
            </a:r>
            <a:r>
              <a:rPr lang="cs-CZ" sz="2800" i="1" dirty="0" smtClean="0"/>
              <a:t>)		štrúdl</a:t>
            </a:r>
          </a:p>
          <a:p>
            <a:endParaRPr lang="cs-CZ" sz="1600" i="1" dirty="0" smtClean="0"/>
          </a:p>
          <a:p>
            <a:endParaRPr lang="cs-CZ" sz="1600" i="1" dirty="0" smtClean="0"/>
          </a:p>
          <a:p>
            <a:endParaRPr lang="cs-CZ" sz="1600" i="1" dirty="0" smtClean="0"/>
          </a:p>
          <a:p>
            <a:endParaRPr lang="cs-CZ" i="1" dirty="0" smtClean="0"/>
          </a:p>
          <a:p>
            <a:endParaRPr lang="cs-CZ" i="1" dirty="0"/>
          </a:p>
        </p:txBody>
      </p:sp>
      <p:sp>
        <p:nvSpPr>
          <p:cNvPr id="17420" name="AutoShape 12" descr="Image result for фру́к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467544" y="40466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>
                <a:solidFill>
                  <a:srgbClr val="0000FF"/>
                </a:solidFill>
              </a:rPr>
              <a:t>zápis</a:t>
            </a:r>
            <a:endParaRPr lang="cs-CZ" sz="2800" i="1" dirty="0">
              <a:solidFill>
                <a:srgbClr val="0000FF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2195736" y="332656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slovíčka:</a:t>
            </a:r>
            <a:endParaRPr lang="cs-CZ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181</Words>
  <Application>Microsoft Office PowerPoint</Application>
  <PresentationFormat>Předvádění na obrazovce (4:3)</PresentationFormat>
  <Paragraphs>92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Snímek 1</vt:lpstr>
      <vt:lpstr>Ты умеешь готовить? (Umíš vařit?)</vt:lpstr>
      <vt:lpstr>slovíčka:</vt:lpstr>
      <vt:lpstr>Snímek 4</vt:lpstr>
      <vt:lpstr>slovíčka:</vt:lpstr>
      <vt:lpstr>Snímek 6</vt:lpstr>
      <vt:lpstr>Snímek 7</vt:lpstr>
      <vt:lpstr>Snímek 8</vt:lpstr>
      <vt:lpstr>Snímek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блю́до, еда́</dc:title>
  <dc:creator>Josef Vlk</dc:creator>
  <cp:lastModifiedBy>Josef Vlk</cp:lastModifiedBy>
  <cp:revision>58</cp:revision>
  <dcterms:created xsi:type="dcterms:W3CDTF">2020-03-15T15:18:25Z</dcterms:created>
  <dcterms:modified xsi:type="dcterms:W3CDTF">2020-03-17T13:31:16Z</dcterms:modified>
</cp:coreProperties>
</file>